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73" r:id="rId5"/>
    <p:sldId id="275" r:id="rId6"/>
    <p:sldId id="286" r:id="rId7"/>
    <p:sldId id="283" r:id="rId8"/>
    <p:sldId id="285" r:id="rId9"/>
    <p:sldId id="277" r:id="rId10"/>
    <p:sldId id="280" r:id="rId11"/>
    <p:sldId id="281" r:id="rId12"/>
    <p:sldId id="282" r:id="rId13"/>
    <p:sldId id="278" r:id="rId14"/>
    <p:sldId id="274" r:id="rId15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1224" userDrawn="1">
          <p15:clr>
            <a:srgbClr val="A4A3A4"/>
          </p15:clr>
        </p15:guide>
        <p15:guide id="3" pos="7368" userDrawn="1">
          <p15:clr>
            <a:srgbClr val="A4A3A4"/>
          </p15:clr>
        </p15:guide>
        <p15:guide id="4" pos="312" userDrawn="1">
          <p15:clr>
            <a:srgbClr val="A4A3A4"/>
          </p15:clr>
        </p15:guide>
        <p15:guide id="6" orient="horz" pos="2856" userDrawn="1">
          <p15:clr>
            <a:srgbClr val="A4A3A4"/>
          </p15:clr>
        </p15:guide>
        <p15:guide id="7" pos="5928" userDrawn="1">
          <p15:clr>
            <a:srgbClr val="A4A3A4"/>
          </p15:clr>
        </p15:guide>
        <p15:guide id="8" pos="6168" userDrawn="1">
          <p15:clr>
            <a:srgbClr val="A4A3A4"/>
          </p15:clr>
        </p15:guide>
        <p15:guide id="9" pos="1512" userDrawn="1">
          <p15:clr>
            <a:srgbClr val="A4A3A4"/>
          </p15:clr>
        </p15:guide>
        <p15:guide id="10" orient="horz" pos="264" userDrawn="1">
          <p15:clr>
            <a:srgbClr val="A4A3A4"/>
          </p15:clr>
        </p15:guide>
        <p15:guide id="11" pos="2496" userDrawn="1">
          <p15:clr>
            <a:srgbClr val="A4A3A4"/>
          </p15:clr>
        </p15:guide>
        <p15:guide id="12" pos="2688" userDrawn="1">
          <p15:clr>
            <a:srgbClr val="A4A3A4"/>
          </p15:clr>
        </p15:guide>
        <p15:guide id="13" pos="4536" userDrawn="1">
          <p15:clr>
            <a:srgbClr val="A4A3A4"/>
          </p15:clr>
        </p15:guide>
        <p15:guide id="14" pos="4008" userDrawn="1">
          <p15:clr>
            <a:srgbClr val="A4A3A4"/>
          </p15:clr>
        </p15:guide>
        <p15:guide id="15" pos="4944" userDrawn="1">
          <p15:clr>
            <a:srgbClr val="A4A3A4"/>
          </p15:clr>
        </p15:guide>
        <p15:guide id="16" pos="5136" userDrawn="1">
          <p15:clr>
            <a:srgbClr val="A4A3A4"/>
          </p15:clr>
        </p15:guide>
        <p15:guide id="17" orient="horz" pos="1584" userDrawn="1">
          <p15:clr>
            <a:srgbClr val="A4A3A4"/>
          </p15:clr>
        </p15:guide>
        <p15:guide id="18" orient="horz" pos="2736" userDrawn="1">
          <p15:clr>
            <a:srgbClr val="A4A3A4"/>
          </p15:clr>
        </p15:guide>
        <p15:guide id="19" orient="horz" pos="3648" userDrawn="1">
          <p15:clr>
            <a:srgbClr val="A4A3A4"/>
          </p15:clr>
        </p15:guide>
        <p15:guide id="20" orient="horz" pos="864" userDrawn="1">
          <p15:clr>
            <a:srgbClr val="A4A3A4"/>
          </p15:clr>
        </p15:guide>
        <p15:guide id="21" orient="horz" pos="3984" userDrawn="1">
          <p15:clr>
            <a:srgbClr val="A4A3A4"/>
          </p15:clr>
        </p15:guide>
        <p15:guide id="22" pos="456" userDrawn="1">
          <p15:clr>
            <a:srgbClr val="A4A3A4"/>
          </p15:clr>
        </p15:guide>
        <p15:guide id="23" pos="7248" userDrawn="1">
          <p15:clr>
            <a:srgbClr val="A4A3A4"/>
          </p15:clr>
        </p15:guide>
        <p15:guide id="24" orient="horz" pos="1920" userDrawn="1">
          <p15:clr>
            <a:srgbClr val="A4A3A4"/>
          </p15:clr>
        </p15:guide>
        <p15:guide id="25" orient="horz" pos="2256" userDrawn="1">
          <p15:clr>
            <a:srgbClr val="A4A3A4"/>
          </p15:clr>
        </p15:guide>
        <p15:guide id="26" pos="7176" userDrawn="1">
          <p15:clr>
            <a:srgbClr val="A4A3A4"/>
          </p15:clr>
        </p15:guide>
        <p15:guide id="27" orient="horz" pos="1704" userDrawn="1">
          <p15:clr>
            <a:srgbClr val="A4A3A4"/>
          </p15:clr>
        </p15:guide>
        <p15:guide id="28" pos="4176" userDrawn="1">
          <p15:clr>
            <a:srgbClr val="A4A3A4"/>
          </p15:clr>
        </p15:guide>
        <p15:guide id="29" orient="horz" pos="2592" userDrawn="1">
          <p15:clr>
            <a:srgbClr val="A4A3A4"/>
          </p15:clr>
        </p15:guide>
        <p15:guide id="30" pos="6912" userDrawn="1">
          <p15:clr>
            <a:srgbClr val="A4A3A4"/>
          </p15:clr>
        </p15:guide>
        <p15:guide id="31" pos="35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BEB2"/>
    <a:srgbClr val="753F2D"/>
    <a:srgbClr val="5E3324"/>
    <a:srgbClr val="8A4C34"/>
    <a:srgbClr val="815550"/>
    <a:srgbClr val="A3573E"/>
    <a:srgbClr val="E7E6E6"/>
    <a:srgbClr val="C28D6D"/>
    <a:srgbClr val="D2986F"/>
    <a:srgbClr val="333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777602-2C9D-4504-92EC-2E0D13946225}" v="20" dt="2023-04-23T16:30:31.637"/>
    <p1510:client id="{2950FDFF-7A7B-4CFB-8169-32E2C47FA085}" v="26" dt="2023-04-23T14:06:27.1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82"/>
    <p:restoredTop sz="96327"/>
  </p:normalViewPr>
  <p:slideViewPr>
    <p:cSldViewPr snapToGrid="0">
      <p:cViewPr varScale="1">
        <p:scale>
          <a:sx n="78" d="100"/>
          <a:sy n="78" d="100"/>
        </p:scale>
        <p:origin x="797" y="72"/>
      </p:cViewPr>
      <p:guideLst>
        <p:guide orient="horz" pos="1224"/>
        <p:guide pos="7368"/>
        <p:guide pos="312"/>
        <p:guide orient="horz" pos="2856"/>
        <p:guide pos="5928"/>
        <p:guide pos="6168"/>
        <p:guide pos="1512"/>
        <p:guide orient="horz" pos="264"/>
        <p:guide pos="2496"/>
        <p:guide pos="2688"/>
        <p:guide pos="4536"/>
        <p:guide pos="4008"/>
        <p:guide pos="4944"/>
        <p:guide pos="5136"/>
        <p:guide orient="horz" pos="1584"/>
        <p:guide orient="horz" pos="2736"/>
        <p:guide orient="horz" pos="3648"/>
        <p:guide orient="horz" pos="864"/>
        <p:guide orient="horz" pos="3984"/>
        <p:guide pos="456"/>
        <p:guide pos="7248"/>
        <p:guide orient="horz" pos="1920"/>
        <p:guide orient="horz" pos="2256"/>
        <p:guide pos="7176"/>
        <p:guide orient="horz" pos="1704"/>
        <p:guide pos="4176"/>
        <p:guide orient="horz" pos="2592"/>
        <p:guide pos="6912"/>
        <p:guide pos="35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37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ichen LU" userId="c8b2029d-3d41-44bf-8716-06c07d542634" providerId="ADAL" clId="{10777602-2C9D-4504-92EC-2E0D13946225}"/>
    <pc:docChg chg="undo custSel delSld modSld">
      <pc:chgData name="Yichen LU" userId="c8b2029d-3d41-44bf-8716-06c07d542634" providerId="ADAL" clId="{10777602-2C9D-4504-92EC-2E0D13946225}" dt="2023-04-23T15:16:08.168" v="1139" actId="1076"/>
      <pc:docMkLst>
        <pc:docMk/>
      </pc:docMkLst>
      <pc:sldChg chg="modSp mod">
        <pc:chgData name="Yichen LU" userId="c8b2029d-3d41-44bf-8716-06c07d542634" providerId="ADAL" clId="{10777602-2C9D-4504-92EC-2E0D13946225}" dt="2023-04-23T15:07:55.574" v="846" actId="207"/>
        <pc:sldMkLst>
          <pc:docMk/>
          <pc:sldMk cId="226236345" sldId="274"/>
        </pc:sldMkLst>
        <pc:spChg chg="mod">
          <ac:chgData name="Yichen LU" userId="c8b2029d-3d41-44bf-8716-06c07d542634" providerId="ADAL" clId="{10777602-2C9D-4504-92EC-2E0D13946225}" dt="2023-04-23T15:07:55.574" v="846" actId="207"/>
          <ac:spMkLst>
            <pc:docMk/>
            <pc:sldMk cId="226236345" sldId="274"/>
            <ac:spMk id="3" creationId="{33FB47C1-128E-60DF-5281-30C3EFCAB395}"/>
          </ac:spMkLst>
        </pc:spChg>
      </pc:sldChg>
      <pc:sldChg chg="modAnim">
        <pc:chgData name="Yichen LU" userId="c8b2029d-3d41-44bf-8716-06c07d542634" providerId="ADAL" clId="{10777602-2C9D-4504-92EC-2E0D13946225}" dt="2023-04-23T15:14:43.455" v="1109"/>
        <pc:sldMkLst>
          <pc:docMk/>
          <pc:sldMk cId="3551793469" sldId="275"/>
        </pc:sldMkLst>
      </pc:sldChg>
      <pc:sldChg chg="del">
        <pc:chgData name="Yichen LU" userId="c8b2029d-3d41-44bf-8716-06c07d542634" providerId="ADAL" clId="{10777602-2C9D-4504-92EC-2E0D13946225}" dt="2023-04-23T15:06:46.378" v="794" actId="2696"/>
        <pc:sldMkLst>
          <pc:docMk/>
          <pc:sldMk cId="3274647172" sldId="276"/>
        </pc:sldMkLst>
      </pc:sldChg>
      <pc:sldChg chg="addSp delSp modSp mod">
        <pc:chgData name="Yichen LU" userId="c8b2029d-3d41-44bf-8716-06c07d542634" providerId="ADAL" clId="{10777602-2C9D-4504-92EC-2E0D13946225}" dt="2023-04-23T15:13:10.139" v="1089"/>
        <pc:sldMkLst>
          <pc:docMk/>
          <pc:sldMk cId="3979194062" sldId="277"/>
        </pc:sldMkLst>
        <pc:spChg chg="mod">
          <ac:chgData name="Yichen LU" userId="c8b2029d-3d41-44bf-8716-06c07d542634" providerId="ADAL" clId="{10777602-2C9D-4504-92EC-2E0D13946225}" dt="2023-04-23T14:25:28.169" v="3" actId="790"/>
          <ac:spMkLst>
            <pc:docMk/>
            <pc:sldMk cId="3979194062" sldId="277"/>
            <ac:spMk id="6" creationId="{846865D3-E9E5-FDDD-B091-FE6F9039C6EA}"/>
          </ac:spMkLst>
        </pc:spChg>
        <pc:spChg chg="add mod">
          <ac:chgData name="Yichen LU" userId="c8b2029d-3d41-44bf-8716-06c07d542634" providerId="ADAL" clId="{10777602-2C9D-4504-92EC-2E0D13946225}" dt="2023-04-23T15:13:10.139" v="1089"/>
          <ac:spMkLst>
            <pc:docMk/>
            <pc:sldMk cId="3979194062" sldId="277"/>
            <ac:spMk id="7" creationId="{5706E6D0-B0E9-CC7B-408B-CB893D4A32EE}"/>
          </ac:spMkLst>
        </pc:spChg>
        <pc:spChg chg="del">
          <ac:chgData name="Yichen LU" userId="c8b2029d-3d41-44bf-8716-06c07d542634" providerId="ADAL" clId="{10777602-2C9D-4504-92EC-2E0D13946225}" dt="2023-04-23T15:13:09.866" v="1088" actId="478"/>
          <ac:spMkLst>
            <pc:docMk/>
            <pc:sldMk cId="3979194062" sldId="277"/>
            <ac:spMk id="12" creationId="{119D6C7A-A7F7-E063-9A09-611D1FB1DBE6}"/>
          </ac:spMkLst>
        </pc:spChg>
      </pc:sldChg>
      <pc:sldChg chg="addSp delSp modSp mod">
        <pc:chgData name="Yichen LU" userId="c8b2029d-3d41-44bf-8716-06c07d542634" providerId="ADAL" clId="{10777602-2C9D-4504-92EC-2E0D13946225}" dt="2023-04-23T15:13:43.610" v="1100"/>
        <pc:sldMkLst>
          <pc:docMk/>
          <pc:sldMk cId="73848494" sldId="278"/>
        </pc:sldMkLst>
        <pc:spChg chg="mod">
          <ac:chgData name="Yichen LU" userId="c8b2029d-3d41-44bf-8716-06c07d542634" providerId="ADAL" clId="{10777602-2C9D-4504-92EC-2E0D13946225}" dt="2023-04-23T15:08:12.032" v="858" actId="1076"/>
          <ac:spMkLst>
            <pc:docMk/>
            <pc:sldMk cId="73848494" sldId="278"/>
            <ac:spMk id="2" creationId="{A052E563-D2B2-A0AD-3574-E8C8FDCE3DAC}"/>
          </ac:spMkLst>
        </pc:spChg>
        <pc:spChg chg="mod">
          <ac:chgData name="Yichen LU" userId="c8b2029d-3d41-44bf-8716-06c07d542634" providerId="ADAL" clId="{10777602-2C9D-4504-92EC-2E0D13946225}" dt="2023-04-23T15:12:56.516" v="1087" actId="1076"/>
          <ac:spMkLst>
            <pc:docMk/>
            <pc:sldMk cId="73848494" sldId="278"/>
            <ac:spMk id="3" creationId="{0E2A819C-8720-05AC-589D-CCF280D381A0}"/>
          </ac:spMkLst>
        </pc:spChg>
        <pc:spChg chg="add del mod">
          <ac:chgData name="Yichen LU" userId="c8b2029d-3d41-44bf-8716-06c07d542634" providerId="ADAL" clId="{10777602-2C9D-4504-92EC-2E0D13946225}" dt="2023-04-23T15:12:06.792" v="1080" actId="478"/>
          <ac:spMkLst>
            <pc:docMk/>
            <pc:sldMk cId="73848494" sldId="278"/>
            <ac:spMk id="5" creationId="{8EFCE8B0-08AF-2E36-FCE9-94645F719C2F}"/>
          </ac:spMkLst>
        </pc:spChg>
        <pc:spChg chg="add del mod">
          <ac:chgData name="Yichen LU" userId="c8b2029d-3d41-44bf-8716-06c07d542634" providerId="ADAL" clId="{10777602-2C9D-4504-92EC-2E0D13946225}" dt="2023-04-23T15:12:05.315" v="1079" actId="478"/>
          <ac:spMkLst>
            <pc:docMk/>
            <pc:sldMk cId="73848494" sldId="278"/>
            <ac:spMk id="7" creationId="{38FEA6BB-4D7E-6A73-3673-5CDCCBD92061}"/>
          </ac:spMkLst>
        </pc:spChg>
        <pc:spChg chg="add del mod">
          <ac:chgData name="Yichen LU" userId="c8b2029d-3d41-44bf-8716-06c07d542634" providerId="ADAL" clId="{10777602-2C9D-4504-92EC-2E0D13946225}" dt="2023-04-23T15:12:14.531" v="1082" actId="478"/>
          <ac:spMkLst>
            <pc:docMk/>
            <pc:sldMk cId="73848494" sldId="278"/>
            <ac:spMk id="9" creationId="{2A6CBE77-B219-C793-CF40-A4555CC02786}"/>
          </ac:spMkLst>
        </pc:spChg>
        <pc:spChg chg="add mod">
          <ac:chgData name="Yichen LU" userId="c8b2029d-3d41-44bf-8716-06c07d542634" providerId="ADAL" clId="{10777602-2C9D-4504-92EC-2E0D13946225}" dt="2023-04-23T15:13:43.610" v="1100"/>
          <ac:spMkLst>
            <pc:docMk/>
            <pc:sldMk cId="73848494" sldId="278"/>
            <ac:spMk id="10" creationId="{95896F26-8B99-0BDA-4921-24FDE3D3793D}"/>
          </ac:spMkLst>
        </pc:spChg>
        <pc:spChg chg="del">
          <ac:chgData name="Yichen LU" userId="c8b2029d-3d41-44bf-8716-06c07d542634" providerId="ADAL" clId="{10777602-2C9D-4504-92EC-2E0D13946225}" dt="2023-04-23T15:12:12.680" v="1081" actId="478"/>
          <ac:spMkLst>
            <pc:docMk/>
            <pc:sldMk cId="73848494" sldId="278"/>
            <ac:spMk id="11" creationId="{B9D3C290-A56C-B087-9C47-005A3BC3E120}"/>
          </ac:spMkLst>
        </pc:spChg>
        <pc:spChg chg="del mod">
          <ac:chgData name="Yichen LU" userId="c8b2029d-3d41-44bf-8716-06c07d542634" providerId="ADAL" clId="{10777602-2C9D-4504-92EC-2E0D13946225}" dt="2023-04-23T15:08:46.743" v="861" actId="478"/>
          <ac:spMkLst>
            <pc:docMk/>
            <pc:sldMk cId="73848494" sldId="278"/>
            <ac:spMk id="12" creationId="{0D775342-B398-D058-62EA-D657A2192D69}"/>
          </ac:spMkLst>
        </pc:spChg>
        <pc:spChg chg="del">
          <ac:chgData name="Yichen LU" userId="c8b2029d-3d41-44bf-8716-06c07d542634" providerId="ADAL" clId="{10777602-2C9D-4504-92EC-2E0D13946225}" dt="2023-04-23T15:13:43.393" v="1099" actId="478"/>
          <ac:spMkLst>
            <pc:docMk/>
            <pc:sldMk cId="73848494" sldId="278"/>
            <ac:spMk id="13" creationId="{B83AAE15-CE16-991A-C05F-0BD97418193D}"/>
          </ac:spMkLst>
        </pc:spChg>
        <pc:spChg chg="del mod">
          <ac:chgData name="Yichen LU" userId="c8b2029d-3d41-44bf-8716-06c07d542634" providerId="ADAL" clId="{10777602-2C9D-4504-92EC-2E0D13946225}" dt="2023-04-23T15:12:03.550" v="1078" actId="478"/>
          <ac:spMkLst>
            <pc:docMk/>
            <pc:sldMk cId="73848494" sldId="278"/>
            <ac:spMk id="20" creationId="{E954CCA8-9E58-39CC-C428-F4B19348692D}"/>
          </ac:spMkLst>
        </pc:spChg>
        <pc:spChg chg="del">
          <ac:chgData name="Yichen LU" userId="c8b2029d-3d41-44bf-8716-06c07d542634" providerId="ADAL" clId="{10777602-2C9D-4504-92EC-2E0D13946225}" dt="2023-04-23T15:12:00.956" v="1076" actId="478"/>
          <ac:spMkLst>
            <pc:docMk/>
            <pc:sldMk cId="73848494" sldId="278"/>
            <ac:spMk id="21" creationId="{6047A6BF-476B-7D5D-EE4E-C50B34AFE8AF}"/>
          </ac:spMkLst>
        </pc:spChg>
      </pc:sldChg>
      <pc:sldChg chg="del">
        <pc:chgData name="Yichen LU" userId="c8b2029d-3d41-44bf-8716-06c07d542634" providerId="ADAL" clId="{10777602-2C9D-4504-92EC-2E0D13946225}" dt="2023-04-23T15:06:41.771" v="792" actId="2696"/>
        <pc:sldMkLst>
          <pc:docMk/>
          <pc:sldMk cId="616355143" sldId="279"/>
        </pc:sldMkLst>
      </pc:sldChg>
      <pc:sldChg chg="addSp delSp modSp mod">
        <pc:chgData name="Yichen LU" userId="c8b2029d-3d41-44bf-8716-06c07d542634" providerId="ADAL" clId="{10777602-2C9D-4504-92EC-2E0D13946225}" dt="2023-04-23T15:13:13.937" v="1091"/>
        <pc:sldMkLst>
          <pc:docMk/>
          <pc:sldMk cId="4122396240" sldId="280"/>
        </pc:sldMkLst>
        <pc:spChg chg="mod">
          <ac:chgData name="Yichen LU" userId="c8b2029d-3d41-44bf-8716-06c07d542634" providerId="ADAL" clId="{10777602-2C9D-4504-92EC-2E0D13946225}" dt="2023-04-23T14:30:10.903" v="63" actId="1076"/>
          <ac:spMkLst>
            <pc:docMk/>
            <pc:sldMk cId="4122396240" sldId="280"/>
            <ac:spMk id="2" creationId="{D53393CE-9363-72CB-FD40-73A65C0DCC57}"/>
          </ac:spMkLst>
        </pc:spChg>
        <pc:spChg chg="mod">
          <ac:chgData name="Yichen LU" userId="c8b2029d-3d41-44bf-8716-06c07d542634" providerId="ADAL" clId="{10777602-2C9D-4504-92EC-2E0D13946225}" dt="2023-04-23T14:30:24.890" v="86" actId="20577"/>
          <ac:spMkLst>
            <pc:docMk/>
            <pc:sldMk cId="4122396240" sldId="280"/>
            <ac:spMk id="3" creationId="{FACB5A03-99D2-C953-F227-3E1620258992}"/>
          </ac:spMkLst>
        </pc:spChg>
        <pc:spChg chg="add del mod">
          <ac:chgData name="Yichen LU" userId="c8b2029d-3d41-44bf-8716-06c07d542634" providerId="ADAL" clId="{10777602-2C9D-4504-92EC-2E0D13946225}" dt="2023-04-23T14:30:39.814" v="119" actId="20577"/>
          <ac:spMkLst>
            <pc:docMk/>
            <pc:sldMk cId="4122396240" sldId="280"/>
            <ac:spMk id="4" creationId="{59013870-8786-7090-C9CF-E1E30DC7B922}"/>
          </ac:spMkLst>
        </pc:spChg>
        <pc:spChg chg="add del mod">
          <ac:chgData name="Yichen LU" userId="c8b2029d-3d41-44bf-8716-06c07d542634" providerId="ADAL" clId="{10777602-2C9D-4504-92EC-2E0D13946225}" dt="2023-04-23T14:35:15.742" v="311" actId="5793"/>
          <ac:spMkLst>
            <pc:docMk/>
            <pc:sldMk cId="4122396240" sldId="280"/>
            <ac:spMk id="5" creationId="{3F16C050-0EBC-234C-AB93-E7868D85A2B0}"/>
          </ac:spMkLst>
        </pc:spChg>
        <pc:spChg chg="add del mod">
          <ac:chgData name="Yichen LU" userId="c8b2029d-3d41-44bf-8716-06c07d542634" providerId="ADAL" clId="{10777602-2C9D-4504-92EC-2E0D13946225}" dt="2023-04-23T14:54:29.136" v="525" actId="14100"/>
          <ac:spMkLst>
            <pc:docMk/>
            <pc:sldMk cId="4122396240" sldId="280"/>
            <ac:spMk id="6" creationId="{FC51C3F1-54D5-8F63-473C-F7876B8CE120}"/>
          </ac:spMkLst>
        </pc:spChg>
        <pc:spChg chg="add del mod">
          <ac:chgData name="Yichen LU" userId="c8b2029d-3d41-44bf-8716-06c07d542634" providerId="ADAL" clId="{10777602-2C9D-4504-92EC-2E0D13946225}" dt="2023-04-23T14:30:06.853" v="58" actId="478"/>
          <ac:spMkLst>
            <pc:docMk/>
            <pc:sldMk cId="4122396240" sldId="280"/>
            <ac:spMk id="8" creationId="{9006A587-F9EB-5A95-7CE7-0DD404A733B9}"/>
          </ac:spMkLst>
        </pc:spChg>
        <pc:spChg chg="add del mod">
          <ac:chgData name="Yichen LU" userId="c8b2029d-3d41-44bf-8716-06c07d542634" providerId="ADAL" clId="{10777602-2C9D-4504-92EC-2E0D13946225}" dt="2023-04-23T14:30:06.512" v="56" actId="478"/>
          <ac:spMkLst>
            <pc:docMk/>
            <pc:sldMk cId="4122396240" sldId="280"/>
            <ac:spMk id="10" creationId="{7DC4739F-77E7-FC72-0A1D-2F83C92B5AB6}"/>
          </ac:spMkLst>
        </pc:spChg>
        <pc:spChg chg="del">
          <ac:chgData name="Yichen LU" userId="c8b2029d-3d41-44bf-8716-06c07d542634" providerId="ADAL" clId="{10777602-2C9D-4504-92EC-2E0D13946225}" dt="2023-04-23T15:13:13.665" v="1090" actId="478"/>
          <ac:spMkLst>
            <pc:docMk/>
            <pc:sldMk cId="4122396240" sldId="280"/>
            <ac:spMk id="12" creationId="{0D74F0DD-9277-50B0-68E1-220BA8344883}"/>
          </ac:spMkLst>
        </pc:spChg>
        <pc:spChg chg="add del mod">
          <ac:chgData name="Yichen LU" userId="c8b2029d-3d41-44bf-8716-06c07d542634" providerId="ADAL" clId="{10777602-2C9D-4504-92EC-2E0D13946225}" dt="2023-04-23T14:30:06.331" v="55" actId="478"/>
          <ac:spMkLst>
            <pc:docMk/>
            <pc:sldMk cId="4122396240" sldId="280"/>
            <ac:spMk id="14" creationId="{A02539CB-1E1F-0B79-E355-4A405390854E}"/>
          </ac:spMkLst>
        </pc:spChg>
        <pc:spChg chg="add mod">
          <ac:chgData name="Yichen LU" userId="c8b2029d-3d41-44bf-8716-06c07d542634" providerId="ADAL" clId="{10777602-2C9D-4504-92EC-2E0D13946225}" dt="2023-04-23T15:13:13.937" v="1091"/>
          <ac:spMkLst>
            <pc:docMk/>
            <pc:sldMk cId="4122396240" sldId="280"/>
            <ac:spMk id="15" creationId="{B1F8E379-6768-735C-4581-C35B289651F3}"/>
          </ac:spMkLst>
        </pc:spChg>
      </pc:sldChg>
      <pc:sldChg chg="addSp delSp modSp mod">
        <pc:chgData name="Yichen LU" userId="c8b2029d-3d41-44bf-8716-06c07d542634" providerId="ADAL" clId="{10777602-2C9D-4504-92EC-2E0D13946225}" dt="2023-04-23T15:13:17.310" v="1093"/>
        <pc:sldMkLst>
          <pc:docMk/>
          <pc:sldMk cId="901526237" sldId="281"/>
        </pc:sldMkLst>
        <pc:spChg chg="mod">
          <ac:chgData name="Yichen LU" userId="c8b2029d-3d41-44bf-8716-06c07d542634" providerId="ADAL" clId="{10777602-2C9D-4504-92EC-2E0D13946225}" dt="2023-04-23T14:56:57.873" v="550" actId="20577"/>
          <ac:spMkLst>
            <pc:docMk/>
            <pc:sldMk cId="901526237" sldId="281"/>
            <ac:spMk id="2" creationId="{F7291133-2B2D-CB5C-25A3-A6BBC6AC48F6}"/>
          </ac:spMkLst>
        </pc:spChg>
        <pc:spChg chg="mod">
          <ac:chgData name="Yichen LU" userId="c8b2029d-3d41-44bf-8716-06c07d542634" providerId="ADAL" clId="{10777602-2C9D-4504-92EC-2E0D13946225}" dt="2023-04-23T14:57:07.298" v="559" actId="20577"/>
          <ac:spMkLst>
            <pc:docMk/>
            <pc:sldMk cId="901526237" sldId="281"/>
            <ac:spMk id="3" creationId="{330480BD-3EF5-7A7E-9E81-E73191A1D49D}"/>
          </ac:spMkLst>
        </pc:spChg>
        <pc:spChg chg="mod">
          <ac:chgData name="Yichen LU" userId="c8b2029d-3d41-44bf-8716-06c07d542634" providerId="ADAL" clId="{10777602-2C9D-4504-92EC-2E0D13946225}" dt="2023-04-23T14:57:45.297" v="609" actId="20577"/>
          <ac:spMkLst>
            <pc:docMk/>
            <pc:sldMk cId="901526237" sldId="281"/>
            <ac:spMk id="4" creationId="{C86737C8-4322-77C9-4E34-94E5EE136DBC}"/>
          </ac:spMkLst>
        </pc:spChg>
        <pc:spChg chg="mod">
          <ac:chgData name="Yichen LU" userId="c8b2029d-3d41-44bf-8716-06c07d542634" providerId="ADAL" clId="{10777602-2C9D-4504-92EC-2E0D13946225}" dt="2023-04-23T15:00:37.411" v="763" actId="20577"/>
          <ac:spMkLst>
            <pc:docMk/>
            <pc:sldMk cId="901526237" sldId="281"/>
            <ac:spMk id="5" creationId="{EEAACD48-B184-C932-E41F-216DF4C1A5BF}"/>
          </ac:spMkLst>
        </pc:spChg>
        <pc:spChg chg="add mod">
          <ac:chgData name="Yichen LU" userId="c8b2029d-3d41-44bf-8716-06c07d542634" providerId="ADAL" clId="{10777602-2C9D-4504-92EC-2E0D13946225}" dt="2023-04-23T14:58:50.696" v="628" actId="20577"/>
          <ac:spMkLst>
            <pc:docMk/>
            <pc:sldMk cId="901526237" sldId="281"/>
            <ac:spMk id="6" creationId="{0195F537-57B0-E364-9D78-076E4E06CDA1}"/>
          </ac:spMkLst>
        </pc:spChg>
        <pc:spChg chg="add mod">
          <ac:chgData name="Yichen LU" userId="c8b2029d-3d41-44bf-8716-06c07d542634" providerId="ADAL" clId="{10777602-2C9D-4504-92EC-2E0D13946225}" dt="2023-04-23T14:59:40.733" v="688" actId="20577"/>
          <ac:spMkLst>
            <pc:docMk/>
            <pc:sldMk cId="901526237" sldId="281"/>
            <ac:spMk id="7" creationId="{F364B6E5-786A-8966-E82E-BEB9F8529080}"/>
          </ac:spMkLst>
        </pc:spChg>
        <pc:spChg chg="add mod">
          <ac:chgData name="Yichen LU" userId="c8b2029d-3d41-44bf-8716-06c07d542634" providerId="ADAL" clId="{10777602-2C9D-4504-92EC-2E0D13946225}" dt="2023-04-23T15:13:17.310" v="1093"/>
          <ac:spMkLst>
            <pc:docMk/>
            <pc:sldMk cId="901526237" sldId="281"/>
            <ac:spMk id="8" creationId="{7E280DD8-BAE1-3096-B89F-7827800E8828}"/>
          </ac:spMkLst>
        </pc:spChg>
        <pc:spChg chg="del">
          <ac:chgData name="Yichen LU" userId="c8b2029d-3d41-44bf-8716-06c07d542634" providerId="ADAL" clId="{10777602-2C9D-4504-92EC-2E0D13946225}" dt="2023-04-23T15:13:17.076" v="1092" actId="478"/>
          <ac:spMkLst>
            <pc:docMk/>
            <pc:sldMk cId="901526237" sldId="281"/>
            <ac:spMk id="10" creationId="{15C361D4-2114-E276-681B-0EDACAD8E3D4}"/>
          </ac:spMkLst>
        </pc:spChg>
      </pc:sldChg>
      <pc:sldChg chg="addSp delSp modSp mod modAnim">
        <pc:chgData name="Yichen LU" userId="c8b2029d-3d41-44bf-8716-06c07d542634" providerId="ADAL" clId="{10777602-2C9D-4504-92EC-2E0D13946225}" dt="2023-04-23T15:16:08.168" v="1139" actId="1076"/>
        <pc:sldMkLst>
          <pc:docMk/>
          <pc:sldMk cId="1125054511" sldId="282"/>
        </pc:sldMkLst>
        <pc:spChg chg="del">
          <ac:chgData name="Yichen LU" userId="c8b2029d-3d41-44bf-8716-06c07d542634" providerId="ADAL" clId="{10777602-2C9D-4504-92EC-2E0D13946225}" dt="2023-04-23T15:01:02.571" v="764" actId="478"/>
          <ac:spMkLst>
            <pc:docMk/>
            <pc:sldMk cId="1125054511" sldId="282"/>
            <ac:spMk id="2" creationId="{0F5010AA-DDBA-D5A2-A34D-69E21671333A}"/>
          </ac:spMkLst>
        </pc:spChg>
        <pc:spChg chg="del">
          <ac:chgData name="Yichen LU" userId="c8b2029d-3d41-44bf-8716-06c07d542634" providerId="ADAL" clId="{10777602-2C9D-4504-92EC-2E0D13946225}" dt="2023-04-23T15:01:02.571" v="764" actId="478"/>
          <ac:spMkLst>
            <pc:docMk/>
            <pc:sldMk cId="1125054511" sldId="282"/>
            <ac:spMk id="4" creationId="{EF31757D-D960-563E-13D7-10BC6A04122D}"/>
          </ac:spMkLst>
        </pc:spChg>
        <pc:spChg chg="del">
          <ac:chgData name="Yichen LU" userId="c8b2029d-3d41-44bf-8716-06c07d542634" providerId="ADAL" clId="{10777602-2C9D-4504-92EC-2E0D13946225}" dt="2023-04-23T15:01:02.571" v="764" actId="478"/>
          <ac:spMkLst>
            <pc:docMk/>
            <pc:sldMk cId="1125054511" sldId="282"/>
            <ac:spMk id="5" creationId="{11D7CDBE-3B02-5AB5-E827-307839805592}"/>
          </ac:spMkLst>
        </pc:spChg>
        <pc:spChg chg="del">
          <ac:chgData name="Yichen LU" userId="c8b2029d-3d41-44bf-8716-06c07d542634" providerId="ADAL" clId="{10777602-2C9D-4504-92EC-2E0D13946225}" dt="2023-04-23T15:01:02.571" v="764" actId="478"/>
          <ac:spMkLst>
            <pc:docMk/>
            <pc:sldMk cId="1125054511" sldId="282"/>
            <ac:spMk id="6" creationId="{BFE1F326-65DA-D1D2-BADE-C228E0696D1C}"/>
          </ac:spMkLst>
        </pc:spChg>
        <pc:spChg chg="del">
          <ac:chgData name="Yichen LU" userId="c8b2029d-3d41-44bf-8716-06c07d542634" providerId="ADAL" clId="{10777602-2C9D-4504-92EC-2E0D13946225}" dt="2023-04-23T15:01:02.571" v="764" actId="478"/>
          <ac:spMkLst>
            <pc:docMk/>
            <pc:sldMk cId="1125054511" sldId="282"/>
            <ac:spMk id="7" creationId="{3F33DEEB-3296-0AFB-2C98-5D37AC21B10C}"/>
          </ac:spMkLst>
        </pc:spChg>
        <pc:spChg chg="add mod">
          <ac:chgData name="Yichen LU" userId="c8b2029d-3d41-44bf-8716-06c07d542634" providerId="ADAL" clId="{10777602-2C9D-4504-92EC-2E0D13946225}" dt="2023-04-23T15:15:59.027" v="1138" actId="20577"/>
          <ac:spMkLst>
            <pc:docMk/>
            <pc:sldMk cId="1125054511" sldId="282"/>
            <ac:spMk id="8" creationId="{63AA294D-9C7C-E665-FF55-07FED1547CB0}"/>
          </ac:spMkLst>
        </pc:spChg>
        <pc:spChg chg="add mod">
          <ac:chgData name="Yichen LU" userId="c8b2029d-3d41-44bf-8716-06c07d542634" providerId="ADAL" clId="{10777602-2C9D-4504-92EC-2E0D13946225}" dt="2023-04-23T15:01:02.571" v="764" actId="478"/>
          <ac:spMkLst>
            <pc:docMk/>
            <pc:sldMk cId="1125054511" sldId="282"/>
            <ac:spMk id="10" creationId="{723D7B44-033C-66B4-1390-4633B7BCE355}"/>
          </ac:spMkLst>
        </pc:spChg>
        <pc:spChg chg="del">
          <ac:chgData name="Yichen LU" userId="c8b2029d-3d41-44bf-8716-06c07d542634" providerId="ADAL" clId="{10777602-2C9D-4504-92EC-2E0D13946225}" dt="2023-04-23T15:13:33.847" v="1095" actId="478"/>
          <ac:spMkLst>
            <pc:docMk/>
            <pc:sldMk cId="1125054511" sldId="282"/>
            <ac:spMk id="12" creationId="{E9C9137C-4C2A-3985-8399-B6159A8C5A3E}"/>
          </ac:spMkLst>
        </pc:spChg>
        <pc:spChg chg="add mod">
          <ac:chgData name="Yichen LU" userId="c8b2029d-3d41-44bf-8716-06c07d542634" providerId="ADAL" clId="{10777602-2C9D-4504-92EC-2E0D13946225}" dt="2023-04-23T15:01:02.571" v="764" actId="478"/>
          <ac:spMkLst>
            <pc:docMk/>
            <pc:sldMk cId="1125054511" sldId="282"/>
            <ac:spMk id="14" creationId="{1FC5F2A1-124E-9DF9-7443-E0151A3AB34F}"/>
          </ac:spMkLst>
        </pc:spChg>
        <pc:spChg chg="add mod">
          <ac:chgData name="Yichen LU" userId="c8b2029d-3d41-44bf-8716-06c07d542634" providerId="ADAL" clId="{10777602-2C9D-4504-92EC-2E0D13946225}" dt="2023-04-23T15:01:02.571" v="764" actId="478"/>
          <ac:spMkLst>
            <pc:docMk/>
            <pc:sldMk cId="1125054511" sldId="282"/>
            <ac:spMk id="16" creationId="{1EFE223C-1A55-ECCB-92C3-80F7F7B3814F}"/>
          </ac:spMkLst>
        </pc:spChg>
        <pc:spChg chg="add mod">
          <ac:chgData name="Yichen LU" userId="c8b2029d-3d41-44bf-8716-06c07d542634" providerId="ADAL" clId="{10777602-2C9D-4504-92EC-2E0D13946225}" dt="2023-04-23T15:01:02.571" v="764" actId="478"/>
          <ac:spMkLst>
            <pc:docMk/>
            <pc:sldMk cId="1125054511" sldId="282"/>
            <ac:spMk id="18" creationId="{70BBFE15-2FF9-AC2B-84C1-9F779AE88743}"/>
          </ac:spMkLst>
        </pc:spChg>
        <pc:spChg chg="add mod">
          <ac:chgData name="Yichen LU" userId="c8b2029d-3d41-44bf-8716-06c07d542634" providerId="ADAL" clId="{10777602-2C9D-4504-92EC-2E0D13946225}" dt="2023-04-23T15:13:34.170" v="1096"/>
          <ac:spMkLst>
            <pc:docMk/>
            <pc:sldMk cId="1125054511" sldId="282"/>
            <ac:spMk id="25" creationId="{887ADB7F-2454-1EB4-440B-E04AB4B33168}"/>
          </ac:spMkLst>
        </pc:spChg>
        <pc:picChg chg="add mod ord">
          <ac:chgData name="Yichen LU" userId="c8b2029d-3d41-44bf-8716-06c07d542634" providerId="ADAL" clId="{10777602-2C9D-4504-92EC-2E0D13946225}" dt="2023-04-23T15:15:15.312" v="1112" actId="166"/>
          <ac:picMkLst>
            <pc:docMk/>
            <pc:sldMk cId="1125054511" sldId="282"/>
            <ac:picMk id="20" creationId="{FAA873FC-C035-B2EA-EEE8-F965C3E048E1}"/>
          </ac:picMkLst>
        </pc:picChg>
        <pc:picChg chg="add mod ord">
          <ac:chgData name="Yichen LU" userId="c8b2029d-3d41-44bf-8716-06c07d542634" providerId="ADAL" clId="{10777602-2C9D-4504-92EC-2E0D13946225}" dt="2023-04-23T15:16:08.168" v="1139" actId="1076"/>
          <ac:picMkLst>
            <pc:docMk/>
            <pc:sldMk cId="1125054511" sldId="282"/>
            <ac:picMk id="22" creationId="{EC798B77-933B-310A-BE38-C6DA92B16323}"/>
          </ac:picMkLst>
        </pc:picChg>
        <pc:picChg chg="add mod ord">
          <ac:chgData name="Yichen LU" userId="c8b2029d-3d41-44bf-8716-06c07d542634" providerId="ADAL" clId="{10777602-2C9D-4504-92EC-2E0D13946225}" dt="2023-04-23T15:15:17.939" v="1113" actId="166"/>
          <ac:picMkLst>
            <pc:docMk/>
            <pc:sldMk cId="1125054511" sldId="282"/>
            <ac:picMk id="24" creationId="{2A75CF1B-0E80-FB67-0DA5-3918E5F4D90B}"/>
          </ac:picMkLst>
        </pc:picChg>
      </pc:sldChg>
      <pc:sldChg chg="del">
        <pc:chgData name="Yichen LU" userId="c8b2029d-3d41-44bf-8716-06c07d542634" providerId="ADAL" clId="{10777602-2C9D-4504-92EC-2E0D13946225}" dt="2023-04-23T15:06:44.850" v="793" actId="2696"/>
        <pc:sldMkLst>
          <pc:docMk/>
          <pc:sldMk cId="476614979" sldId="28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8B30D67-EB7C-4323-A6AB-20071C4FCC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26DD94-0E47-FE33-5C0F-9E497B99BEF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433F7E-3633-4FA3-974D-CA21FB24834F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36FF0-1B83-FCD7-197D-6F6CBEA8FE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A88305-7C09-5A95-A84B-C7CEA8D00FA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482836-E43C-41FF-A11B-3D8AB6E68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817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45F7B4-7442-4021-9F1E-8BC3C363C892}" type="datetimeFigureOut">
              <a:rPr lang="en-US" noProof="0" smtClean="0"/>
              <a:t>5/18/2023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DE012-9E2E-4477-8B5C-4E7D4E9BCBA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39385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DE012-9E2E-4477-8B5C-4E7D4E9BCB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92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DE012-9E2E-4477-8B5C-4E7D4E9BCBA6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32439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CDE012-9E2E-4477-8B5C-4E7D4E9BCBA6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73130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B8029-33F3-9414-AD10-00871D91A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7712" y="1408176"/>
            <a:ext cx="6400800" cy="2387600"/>
          </a:xfrm>
        </p:spPr>
        <p:txBody>
          <a:bodyPr anchor="t">
            <a:normAutofit/>
          </a:bodyPr>
          <a:lstStyle>
            <a:lvl1pPr algn="l">
              <a:lnSpc>
                <a:spcPct val="80000"/>
              </a:lnSpc>
              <a:defRPr sz="7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2B008-64B6-378D-9C5D-DCC8DFEBC6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7912" y="5047488"/>
            <a:ext cx="5486400" cy="384048"/>
          </a:xfrm>
        </p:spPr>
        <p:txBody>
          <a:bodyPr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5444BA9-47A2-8EBA-F11F-AF833CBC1FB6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7C7E957-5A54-C6BB-DBCA-B0A579E99122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5792F5-3B57-83E5-2E85-1B67A64BF570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063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784B99-8374-AA22-4161-578F9BF77E2B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0F45B19-145D-7398-7A64-A88B28251AAD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029EB3C-D7BA-1FCE-3158-8F1116C6F5BE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22576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22576" y="4443984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020824" y="3401568"/>
            <a:ext cx="8379220" cy="975260"/>
          </a:xfrm>
        </p:spPr>
        <p:txBody>
          <a:bodyPr numCol="2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20824" y="4901184"/>
            <a:ext cx="8379220" cy="975260"/>
          </a:xfrm>
        </p:spPr>
        <p:txBody>
          <a:bodyPr numCol="2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02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871708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dirty="0"/>
              <a:t>Click to edit Master title style</a:t>
            </a:r>
            <a:endParaRPr lang="en-PK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4256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005072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221A12-8B19-605A-2244-2D732269C955}"/>
              </a:ext>
            </a:extLst>
          </p:cNvPr>
          <p:cNvGrpSpPr/>
          <p:nvPr userDrawn="1"/>
        </p:nvGrpSpPr>
        <p:grpSpPr>
          <a:xfrm>
            <a:off x="716788" y="2527173"/>
            <a:ext cx="10758424" cy="1564"/>
            <a:chOff x="2792270" y="5541172"/>
            <a:chExt cx="11391900" cy="158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86C500B-5A93-298F-7CEF-ED445452E460}"/>
                </a:ext>
              </a:extLst>
            </p:cNvPr>
            <p:cNvCxnSpPr>
              <a:cxnSpLocks/>
            </p:cNvCxnSpPr>
            <p:nvPr/>
          </p:nvCxnSpPr>
          <p:spPr>
            <a:xfrm>
              <a:off x="2792270" y="5541172"/>
              <a:ext cx="676046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7A559BC-EF4A-29D4-CF56-6425516A5D91}"/>
                </a:ext>
              </a:extLst>
            </p:cNvPr>
            <p:cNvCxnSpPr>
              <a:cxnSpLocks/>
            </p:cNvCxnSpPr>
            <p:nvPr/>
          </p:nvCxnSpPr>
          <p:spPr>
            <a:xfrm>
              <a:off x="9552734" y="5541330"/>
              <a:ext cx="4631436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D34186-8505-57AE-F518-0C83BF1C06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66176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ABE767DA-9D93-94AD-D34D-2B8A51A766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973568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8147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AE86B75-C16C-C033-D27D-FF84EFB71131}"/>
              </a:ext>
            </a:extLst>
          </p:cNvPr>
          <p:cNvSpPr/>
          <p:nvPr userDrawn="1"/>
        </p:nvSpPr>
        <p:spPr>
          <a:xfrm>
            <a:off x="0" y="0"/>
            <a:ext cx="10020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31443F-EAC2-06D1-A3D1-D73510EAF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432" y="1426464"/>
            <a:ext cx="6675120" cy="1702816"/>
          </a:xfrm>
        </p:spPr>
        <p:txBody>
          <a:bodyPr anchor="t"/>
          <a:lstStyle>
            <a:lvl1pPr>
              <a:lnSpc>
                <a:spcPct val="80000"/>
              </a:lnSpc>
              <a:defRPr sz="7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80535FC-1B0E-C4EB-FE55-190522219FEA}"/>
              </a:ext>
            </a:extLst>
          </p:cNvPr>
          <p:cNvGrpSpPr/>
          <p:nvPr userDrawn="1"/>
        </p:nvGrpSpPr>
        <p:grpSpPr>
          <a:xfrm>
            <a:off x="3979533" y="5799270"/>
            <a:ext cx="8212467" cy="0"/>
            <a:chOff x="3733800" y="5537385"/>
            <a:chExt cx="8212467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CA6B206-18E0-06D2-958F-E859A1428A5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7385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447EEA7-F856-F6C0-18DD-5D37FD51D45B}"/>
                </a:ext>
              </a:extLst>
            </p:cNvPr>
            <p:cNvCxnSpPr>
              <a:cxnSpLocks/>
            </p:cNvCxnSpPr>
            <p:nvPr/>
          </p:nvCxnSpPr>
          <p:spPr>
            <a:xfrm>
              <a:off x="9774567" y="5537385"/>
              <a:ext cx="217170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9C909AE-4D54-F197-103E-29E9C2597F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77056" y="3383280"/>
            <a:ext cx="4754880" cy="205740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 marL="0" indent="0">
              <a:lnSpc>
                <a:spcPct val="150000"/>
              </a:lnSpc>
              <a:spcBef>
                <a:spcPts val="0"/>
              </a:spcBef>
              <a:buNone/>
              <a:defRPr sz="22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2596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C28C00-D101-DFF8-7E0A-1AEBF0DBE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4C5F1F-F8B7-6C5F-6A7F-5F8F6128A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9287E-E726-E0E6-2871-FE77159B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0592E8-155C-36FA-DA0A-52B23CE8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6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64B432-06C2-E932-E96F-67CECC2E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1F3471-B7F6-01DB-D712-136C1626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05956-4CA5-988F-7C93-317A88D1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56146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B670E-478C-D301-FCE5-E83002469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B16CD-30BD-156F-11B4-9CF89A064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3C54B0-9878-1911-8DE9-EC464D202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6493B1-79A4-1FA9-B462-853856DE8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7EEE8-8F1E-8F14-E2ED-333A1FF24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FABEB-B6B7-2591-AE85-265A3F87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6230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52A6A-C17E-2616-3199-C8D78E7EE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705714-E101-08DD-6A13-D561A3EC2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ECB26-D659-5BC3-C669-1B45225D2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64F27-6C3B-1E36-B1DC-ECB72DCF2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595AB-D292-D355-47CD-748C160B1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CEE5F-F44A-DD2C-EEC3-D4C76B69D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5293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03BBE-23DC-E951-32B6-0E91B8089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dirty="0"/>
              <a:t>Click to edit Master title style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0836A-7452-872A-28D0-081C1338D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2576" y="2953512"/>
            <a:ext cx="7470648" cy="329656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  <a:defRPr sz="22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 i="1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endParaRPr lang="en-P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39F35-2573-69E0-B17D-B4B0F85CE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5CE41-241D-72CD-1C8F-006A477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789DD7-8E5F-BCF6-7A1E-0AC33BD880AC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610F86C-F479-AC03-216E-DD60112AC854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02E8F6-3623-48C2-4F02-9472E2977FB8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826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39D39-DAD0-D550-D3C7-42F702A78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992" y="1709738"/>
            <a:ext cx="7290458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54DFA-4C17-2AA0-0E19-8D452B73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6992" y="4589463"/>
            <a:ext cx="72904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F8D5DED-A875-4BFE-015E-C29679EC468C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ED54A14-B37E-AA5D-2F7D-4530DEF3C34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611F7DB-0F8D-8E5A-0137-AD5E5B20C351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2719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dar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882412-D2D4-9CF0-CD39-2EAE79B8A31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2523744"/>
            <a:ext cx="7924800" cy="883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29B6F2-011B-853F-5BA1-FA1722B6E1C8}"/>
              </a:ext>
            </a:extLst>
          </p:cNvPr>
          <p:cNvCxnSpPr>
            <a:cxnSpLocks/>
          </p:cNvCxnSpPr>
          <p:nvPr userDrawn="1"/>
        </p:nvCxnSpPr>
        <p:spPr>
          <a:xfrm>
            <a:off x="723384" y="2523744"/>
            <a:ext cx="3543816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5111496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5111496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961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ligh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D40495-D9DB-AA87-4474-68DA5D8CA88C}"/>
              </a:ext>
            </a:extLst>
          </p:cNvPr>
          <p:cNvGrpSpPr/>
          <p:nvPr userDrawn="1"/>
        </p:nvGrpSpPr>
        <p:grpSpPr>
          <a:xfrm rot="10800000">
            <a:off x="726958" y="2521655"/>
            <a:ext cx="11480808" cy="1"/>
            <a:chOff x="2077471" y="5539116"/>
            <a:chExt cx="11480808" cy="1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15A6649-BE77-6F3F-DF74-0045E0AC6025}"/>
                </a:ext>
              </a:extLst>
            </p:cNvPr>
            <p:cNvCxnSpPr>
              <a:cxnSpLocks/>
            </p:cNvCxnSpPr>
            <p:nvPr/>
          </p:nvCxnSpPr>
          <p:spPr>
            <a:xfrm>
              <a:off x="2077471" y="5539116"/>
              <a:ext cx="4755396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EF33DD1-C51F-9BE1-2F97-D4025B3E653D}"/>
                </a:ext>
              </a:extLst>
            </p:cNvPr>
            <p:cNvCxnSpPr>
              <a:cxnSpLocks/>
            </p:cNvCxnSpPr>
            <p:nvPr/>
          </p:nvCxnSpPr>
          <p:spPr>
            <a:xfrm>
              <a:off x="6816103" y="5539117"/>
              <a:ext cx="6742176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587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dark band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966E69F-7113-AC99-F7E1-A44B7D64DEF3}"/>
              </a:ext>
            </a:extLst>
          </p:cNvPr>
          <p:cNvSpPr/>
          <p:nvPr userDrawn="1"/>
        </p:nvSpPr>
        <p:spPr>
          <a:xfrm>
            <a:off x="0" y="0"/>
            <a:ext cx="12192000" cy="30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P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3483864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931920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931920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F8CCEDA-D691-A48A-BAAF-D004EBE38E55}"/>
              </a:ext>
            </a:extLst>
          </p:cNvPr>
          <p:cNvGrpSpPr/>
          <p:nvPr userDrawn="1"/>
        </p:nvGrpSpPr>
        <p:grpSpPr>
          <a:xfrm rot="16200000" flipV="1">
            <a:off x="8764091" y="3943349"/>
            <a:ext cx="5829301" cy="0"/>
            <a:chOff x="2287349" y="55407920"/>
            <a:chExt cx="11160369" cy="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605A0EB-A31A-D2D4-5671-D1F763493E1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934529" y="51760740"/>
              <a:ext cx="0" cy="729436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FEFE03D-E00E-B4FD-6765-44E55D5FA21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1514714" y="53474916"/>
              <a:ext cx="0" cy="3866008"/>
            </a:xfrm>
            <a:prstGeom prst="line">
              <a:avLst/>
            </a:prstGeom>
            <a:ln w="444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628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on the lef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F5A1967-7F8F-319E-2E67-BD9E4F074B05}"/>
              </a:ext>
            </a:extLst>
          </p:cNvPr>
          <p:cNvSpPr/>
          <p:nvPr userDrawn="1"/>
        </p:nvSpPr>
        <p:spPr>
          <a:xfrm>
            <a:off x="8115301" y="0"/>
            <a:ext cx="407669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P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0">
              <a:solidFill>
                <a:schemeClr val="bg2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2425424-7549-BE00-EA05-384DBD00F3B2}"/>
              </a:ext>
            </a:extLst>
          </p:cNvPr>
          <p:cNvGrpSpPr/>
          <p:nvPr userDrawn="1"/>
        </p:nvGrpSpPr>
        <p:grpSpPr>
          <a:xfrm>
            <a:off x="6317679" y="4564864"/>
            <a:ext cx="5858373" cy="385"/>
            <a:chOff x="5440605" y="5540787"/>
            <a:chExt cx="5858373" cy="385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D88329B-DC1A-F93F-7A3A-84FDE2989BB6}"/>
                </a:ext>
              </a:extLst>
            </p:cNvPr>
            <p:cNvCxnSpPr>
              <a:cxnSpLocks/>
            </p:cNvCxnSpPr>
            <p:nvPr/>
          </p:nvCxnSpPr>
          <p:spPr>
            <a:xfrm>
              <a:off x="5440605" y="5541172"/>
              <a:ext cx="1797621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7690B71-E252-7020-6DC7-F643767B2B78}"/>
                </a:ext>
              </a:extLst>
            </p:cNvPr>
            <p:cNvCxnSpPr>
              <a:cxnSpLocks/>
            </p:cNvCxnSpPr>
            <p:nvPr/>
          </p:nvCxnSpPr>
          <p:spPr>
            <a:xfrm>
              <a:off x="7237724" y="5540787"/>
              <a:ext cx="406125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0" y="2514600"/>
            <a:ext cx="4846320" cy="1682749"/>
          </a:xfrm>
        </p:spPr>
        <p:txBody>
          <a:bodyPr/>
          <a:lstStyle>
            <a:lvl1pPr>
              <a:lnSpc>
                <a:spcPct val="100000"/>
              </a:lnSpc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936" y="125272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936" y="358444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5760" y="4123944"/>
            <a:ext cx="4754880" cy="941831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3287C28-1CA8-AEA5-1E16-BC0B1E99CD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5065776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19920C32-5167-72B1-7B9E-709723F907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5760" y="5605272"/>
            <a:ext cx="4754880" cy="1143254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7598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on the r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F7D9D8-A960-E038-84D2-764C7A50F698}"/>
              </a:ext>
            </a:extLst>
          </p:cNvPr>
          <p:cNvSpPr/>
          <p:nvPr userDrawn="1"/>
        </p:nvSpPr>
        <p:spPr>
          <a:xfrm>
            <a:off x="-12700" y="858"/>
            <a:ext cx="3060700" cy="68571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/>
          <a:lstStyle>
            <a:lvl1pPr>
              <a:lnSpc>
                <a:spcPct val="80000"/>
              </a:lnSpc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25272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89320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89320" y="394106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DF3371-342F-C17D-5A7F-EF76E89A55C5}"/>
              </a:ext>
            </a:extLst>
          </p:cNvPr>
          <p:cNvGrpSpPr/>
          <p:nvPr userDrawn="1"/>
        </p:nvGrpSpPr>
        <p:grpSpPr>
          <a:xfrm>
            <a:off x="-11882" y="3045007"/>
            <a:ext cx="4279082" cy="364"/>
            <a:chOff x="5475479" y="5537794"/>
            <a:chExt cx="4279082" cy="36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4369914-5489-3EA1-5419-F83F6C7A150D}"/>
                </a:ext>
              </a:extLst>
            </p:cNvPr>
            <p:cNvCxnSpPr>
              <a:cxnSpLocks/>
            </p:cNvCxnSpPr>
            <p:nvPr/>
          </p:nvCxnSpPr>
          <p:spPr>
            <a:xfrm>
              <a:off x="5475479" y="5537976"/>
              <a:ext cx="30607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BDE23CC-0B75-F3A6-1882-265BF90D4A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37690" y="5537794"/>
              <a:ext cx="1216871" cy="364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0977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on the right dar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749AEB6-4539-A203-D085-8EBE329C08E0}"/>
              </a:ext>
            </a:extLst>
          </p:cNvPr>
          <p:cNvSpPr/>
          <p:nvPr userDrawn="1"/>
        </p:nvSpPr>
        <p:spPr>
          <a:xfrm>
            <a:off x="3962399" y="858"/>
            <a:ext cx="8271641" cy="68571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/>
          <a:lstStyle>
            <a:lvl1pPr>
              <a:lnSpc>
                <a:spcPct val="80000"/>
              </a:lnSpc>
              <a:defRPr sz="5000">
                <a:solidFill>
                  <a:schemeClr val="accent4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35331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accent5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accent5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1032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71032" y="394106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D78A0CF-0A37-4436-67C4-B32FD7703E96}"/>
              </a:ext>
            </a:extLst>
          </p:cNvPr>
          <p:cNvGrpSpPr/>
          <p:nvPr userDrawn="1"/>
        </p:nvGrpSpPr>
        <p:grpSpPr>
          <a:xfrm>
            <a:off x="-28308" y="2514621"/>
            <a:ext cx="5666632" cy="0"/>
            <a:chOff x="5464255" y="5541151"/>
            <a:chExt cx="5666632" cy="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FC6D8A4-CA31-16C2-95B7-B98F65F29A69}"/>
                </a:ext>
              </a:extLst>
            </p:cNvPr>
            <p:cNvCxnSpPr>
              <a:cxnSpLocks/>
            </p:cNvCxnSpPr>
            <p:nvPr/>
          </p:nvCxnSpPr>
          <p:spPr>
            <a:xfrm>
              <a:off x="5464255" y="5541151"/>
              <a:ext cx="3991534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2097A8D-64FC-CDBD-4497-5E32BC6AF9C2}"/>
                </a:ext>
              </a:extLst>
            </p:cNvPr>
            <p:cNvCxnSpPr>
              <a:cxnSpLocks/>
            </p:cNvCxnSpPr>
            <p:nvPr/>
          </p:nvCxnSpPr>
          <p:spPr>
            <a:xfrm>
              <a:off x="9454487" y="5541151"/>
              <a:ext cx="16764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19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6BC278-3A9A-4241-1DE5-469D2AB5E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367"/>
            <a:ext cx="10515600" cy="5753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A5E58-5605-E2B6-AEBE-7EF159AAD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1D507-72FD-CB53-B342-C69D562AF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3E9A7-861F-C5C4-DD4E-37AC66D867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480" y="301752"/>
            <a:ext cx="182880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  <a:endParaRPr lang="en-P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7A1DC-56B8-6C78-5020-E45478D09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506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1" r:id="rId3"/>
    <p:sldLayoutId id="2147483660" r:id="rId4"/>
    <p:sldLayoutId id="2147483661" r:id="rId5"/>
    <p:sldLayoutId id="2147483665" r:id="rId6"/>
    <p:sldLayoutId id="2147483662" r:id="rId7"/>
    <p:sldLayoutId id="2147483664" r:id="rId8"/>
    <p:sldLayoutId id="2147483663" r:id="rId9"/>
    <p:sldLayoutId id="2147483652" r:id="rId10"/>
    <p:sldLayoutId id="2147483666" r:id="rId11"/>
    <p:sldLayoutId id="2147483658" r:id="rId12"/>
    <p:sldLayoutId id="2147483654" r:id="rId13"/>
    <p:sldLayoutId id="2147483655" r:id="rId14"/>
    <p:sldLayoutId id="2147483656" r:id="rId15"/>
    <p:sldLayoutId id="2147483657" r:id="rId16"/>
  </p:sldLayoutIdLst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than-charles/Desertation-2022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pic2recipe.csail.mit.edu/" TargetMode="External"/><Relationship Id="rId2" Type="http://schemas.openxmlformats.org/officeDocument/2006/relationships/hyperlink" Target="https://research.facebook.com/publications/inverse-cooking-recipe-generation-from-food-images/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04B07C7A-8E1D-7BF7-31C8-5C68C6D2F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5688" y="1270465"/>
            <a:ext cx="10706558" cy="3406661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Analysis and Implementation</a:t>
            </a:r>
            <a:endParaRPr lang="en-US" dirty="0"/>
          </a:p>
          <a:p>
            <a:r>
              <a:rPr lang="en-US" dirty="0">
                <a:ea typeface="+mj-lt"/>
                <a:cs typeface="+mj-lt"/>
              </a:rPr>
              <a:t>of </a:t>
            </a:r>
            <a:r>
              <a:rPr lang="en-US" sz="3600" dirty="0">
                <a:ea typeface="+mj-lt"/>
                <a:cs typeface="+mj-lt"/>
              </a:rPr>
              <a:t>a Food Recipe Generation Model</a:t>
            </a:r>
            <a:endParaRPr lang="en-US" sz="3600" dirty="0">
              <a:cs typeface="Arial"/>
            </a:endParaRP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EF3A7BFE-9123-98C4-791C-9A3FE773CF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Yichen Lu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86310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2E563-D2B2-A0AD-3574-E8C8FDCE3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3034" y="3233611"/>
            <a:ext cx="4846320" cy="1682749"/>
          </a:xfrm>
        </p:spPr>
        <p:txBody>
          <a:bodyPr/>
          <a:lstStyle/>
          <a:p>
            <a:r>
              <a:rPr lang="en-US" dirty="0"/>
              <a:t>Achievement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2A819C-8720-05AC-589D-CCF280D381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6390" y="2072084"/>
            <a:ext cx="4846320" cy="271383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more convenient method to learn cooking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An inspiration for people to discover new recipes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Exploration to global cuisine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B66A1BD-2500-AB18-9DCA-0585F33C2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95896F26-8B99-0BDA-4921-24FDE3D37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5161402" cy="641548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Comparative Analysis and Implementation </a:t>
            </a:r>
          </a:p>
          <a:p>
            <a:r>
              <a:rPr lang="en-US" dirty="0">
                <a:ea typeface="+mn-lt"/>
                <a:cs typeface="+mn-lt"/>
              </a:rPr>
              <a:t>of a Food Recipe Generation Model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3848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64AE1-C6FD-2EFB-79A7-7C9A6C853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B47C1-128E-60DF-5281-30C3EFCAB3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77056" y="3383280"/>
            <a:ext cx="6928596" cy="2057400"/>
          </a:xfrm>
        </p:spPr>
        <p:txBody>
          <a:bodyPr/>
          <a:lstStyle/>
          <a:p>
            <a:r>
              <a:rPr lang="en-US" dirty="0"/>
              <a:t>Yichen Lu</a:t>
            </a:r>
          </a:p>
          <a:p>
            <a:pPr lvl="1"/>
            <a:r>
              <a:rPr lang="en-US" dirty="0"/>
              <a:t>20215622</a:t>
            </a:r>
          </a:p>
          <a:p>
            <a:pPr lvl="1"/>
            <a:r>
              <a:rPr lang="en-US" dirty="0"/>
              <a:t>scyyl15@nottingham.ac.uk</a:t>
            </a:r>
          </a:p>
          <a:p>
            <a:r>
              <a:rPr lang="en-GB" altLang="zh-CN" dirty="0">
                <a:solidFill>
                  <a:schemeClr val="bg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ethan-charles/Desertation-2022 (github.com)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3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9103A-7E0F-A503-491C-874CA2A16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827264" cy="704088"/>
          </a:xfrm>
        </p:spPr>
        <p:txBody>
          <a:bodyPr/>
          <a:lstStyle/>
          <a:p>
            <a:r>
              <a:rPr lang="en-US" altLang="zh-CN" dirty="0"/>
              <a:t>Modern food trends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79730E-E638-275F-6C74-85FDCE30C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5161402" cy="641548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Comparative Analysis and Implementation </a:t>
            </a:r>
          </a:p>
          <a:p>
            <a:r>
              <a:rPr lang="en-US" dirty="0">
                <a:ea typeface="+mn-lt"/>
                <a:cs typeface="+mn-lt"/>
              </a:rPr>
              <a:t>of a Food Recipe Generation Model</a:t>
            </a:r>
            <a:endParaRPr lang="en-US" dirty="0">
              <a:cs typeface="Arial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B85CC1-CC9E-26A5-C05A-E64ABEDD9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7" name="图片 6" descr="图表, 条形图&#10;&#10;描述已自动生成">
            <a:extLst>
              <a:ext uri="{FF2B5EF4-FFF2-40B4-BE49-F238E27FC236}">
                <a16:creationId xmlns:a16="http://schemas.microsoft.com/office/drawing/2014/main" id="{B7EB5ED9-F456-4D28-9F51-E06E140671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75" y="2676963"/>
            <a:ext cx="4631812" cy="3573112"/>
          </a:xfrm>
          <a:prstGeom prst="rect">
            <a:avLst/>
          </a:prstGeom>
        </p:spPr>
      </p:pic>
      <p:pic>
        <p:nvPicPr>
          <p:cNvPr id="11" name="内容占位符 10" descr="图表, 散点图&#10;&#10;描述已自动生成">
            <a:extLst>
              <a:ext uri="{FF2B5EF4-FFF2-40B4-BE49-F238E27FC236}">
                <a16:creationId xmlns:a16="http://schemas.microsoft.com/office/drawing/2014/main" id="{BFC7E3C6-50CA-071A-B679-6D90668C0C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883915" y="2676963"/>
            <a:ext cx="4631812" cy="3573112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51793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0EF52-0EED-AA64-5F86-13D7350F8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10CE0-6D25-D657-3642-64D6D2472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0775DC-273E-E49E-7616-7F9E2792D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3</a:t>
            </a:fld>
            <a:endParaRPr lang="en-US" noProof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370853-D0D3-2EEA-BC05-C4DA6E9D50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334"/>
          <a:stretch/>
        </p:blipFill>
        <p:spPr>
          <a:xfrm>
            <a:off x="8148420" y="301752"/>
            <a:ext cx="3289607" cy="53949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2D205F9-4DA4-ED71-6E51-9288190C3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790" y="2853867"/>
            <a:ext cx="6831699" cy="3674012"/>
          </a:xfrm>
          <a:prstGeom prst="rect">
            <a:avLst/>
          </a:prstGeom>
        </p:spPr>
      </p:pic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62E3F4E2-BD32-5728-ADDF-ED34FDD45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5161402" cy="641548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Comparative Analysis and Implementation </a:t>
            </a:r>
          </a:p>
          <a:p>
            <a:r>
              <a:rPr lang="en-US" dirty="0">
                <a:ea typeface="+mn-lt"/>
                <a:cs typeface="+mn-lt"/>
              </a:rPr>
              <a:t>of a Food Recipe Generation Model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1281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9D54C-E258-DC93-429B-DC0778A6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Related work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FCBB0-D0CC-B0F3-AAF0-743B6CF65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2576" y="2686868"/>
            <a:ext cx="9397476" cy="3563207"/>
          </a:xfrm>
        </p:spPr>
        <p:txBody>
          <a:bodyPr/>
          <a:lstStyle/>
          <a:p>
            <a:pPr marL="457200" indent="-457200"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Food-Related Research: Numerous studies exploring diet preferences, nutrition analysis, eating behavior, food production safety, and food culture, yet a systematic approach was lacking until Min et al.'s framework for food calculation.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b="0" dirty="0">
                <a:solidFill>
                  <a:srgbClr val="374151"/>
                </a:solidFill>
                <a:latin typeface="Söhne"/>
              </a:rPr>
              <a:t>Developments: From Parrish et al.'s (1977) visual-based identification to the AI-powered food logging system by Kitamura's team and </a:t>
            </a:r>
            <a:r>
              <a:rPr lang="en-US" altLang="zh-CN" b="0" dirty="0" err="1">
                <a:solidFill>
                  <a:srgbClr val="374151"/>
                </a:solidFill>
                <a:latin typeface="Söhne"/>
              </a:rPr>
              <a:t>Bossard</a:t>
            </a:r>
            <a:r>
              <a:rPr lang="en-US" altLang="zh-CN" b="0" dirty="0">
                <a:solidFill>
                  <a:srgbClr val="374151"/>
                </a:solidFill>
                <a:latin typeface="Söhne"/>
              </a:rPr>
              <a:t> et al.'s "Food-101" image dataset, the field has evolved dramatically.</a:t>
            </a:r>
            <a:endParaRPr lang="en-GB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Recipe1M+ Dataset: A project by the </a:t>
            </a:r>
            <a:r>
              <a:rPr lang="en-US" altLang="zh-CN" b="0" i="0" dirty="0" err="1">
                <a:solidFill>
                  <a:srgbClr val="374151"/>
                </a:solidFill>
                <a:effectLst/>
                <a:latin typeface="Söhne"/>
              </a:rPr>
              <a:t>Universitat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altLang="zh-CN" b="0" i="0" dirty="0" err="1">
                <a:solidFill>
                  <a:srgbClr val="374151"/>
                </a:solidFill>
                <a:effectLst/>
                <a:latin typeface="Söhne"/>
              </a:rPr>
              <a:t>Politecnica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 de Catalunya, MIT, and Qatar Computing Research Institute, providing a large-scale corpus of over a million cooking recipes and 13 million food images.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B55214-1CDF-FF12-8950-F368AB6E8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0617758F-FD32-C624-B0FA-7A1A58002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5161402" cy="641548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Comparative Analysis and Implementation </a:t>
            </a:r>
          </a:p>
          <a:p>
            <a:r>
              <a:rPr lang="en-US" dirty="0">
                <a:ea typeface="+mn-lt"/>
                <a:cs typeface="+mn-lt"/>
              </a:rPr>
              <a:t>of a Food Recipe Generation Model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9295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9D54C-E258-DC93-429B-DC0778A66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Related work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FCBB0-D0CC-B0F3-AAF0-743B6CF65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2576" y="2686868"/>
            <a:ext cx="9397476" cy="3563207"/>
          </a:xfrm>
        </p:spPr>
        <p:txBody>
          <a:bodyPr/>
          <a:lstStyle/>
          <a:p>
            <a:pPr marL="457200" indent="-457200">
              <a:buFont typeface="+mj-lt"/>
              <a:buAutoNum type="arabicPeriod" startAt="4"/>
            </a:pP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Food Image Recognition: A valued FGIC subfield with promising AI applications such as Amazon Fresh Go Store and </a:t>
            </a:r>
            <a:r>
              <a:rPr lang="en-US" altLang="zh-CN" b="0" i="0" dirty="0" err="1">
                <a:solidFill>
                  <a:srgbClr val="374151"/>
                </a:solidFill>
                <a:effectLst/>
                <a:latin typeface="Söhne"/>
              </a:rPr>
              <a:t>FoodAI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, that facilitates automatic payment, nutrient analysis, diet logging, and food recommendations.</a:t>
            </a:r>
          </a:p>
          <a:p>
            <a:pPr marL="457200" indent="-457200" algn="l">
              <a:buFont typeface="+mj-lt"/>
              <a:buAutoNum type="arabicPeriod" startAt="4"/>
            </a:pP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Challenges &amp; Advanced Methods: Traditional methods treat image-to-recipe generation as a retrieval task but face limitations. The Inverse Cooking project addresses this by treating it as a conditional generation task, predicting ingredients and generating a food preparation method for improved accuracy and </a:t>
            </a:r>
            <a:r>
              <a:rPr lang="en-US" altLang="zh-CN" b="0" i="0" dirty="0" err="1">
                <a:solidFill>
                  <a:srgbClr val="374151"/>
                </a:solidFill>
                <a:effectLst/>
                <a:latin typeface="Söhne"/>
              </a:rPr>
              <a:t>explainability</a:t>
            </a:r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B55214-1CDF-FF12-8950-F368AB6E8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5</a:t>
            </a:fld>
            <a:endParaRPr lang="en-US" noProof="0"/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0617758F-FD32-C624-B0FA-7A1A58002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5161402" cy="641548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Comparative Analysis and Implementation </a:t>
            </a:r>
          </a:p>
          <a:p>
            <a:r>
              <a:rPr lang="en-US" dirty="0">
                <a:ea typeface="+mn-lt"/>
                <a:cs typeface="+mn-lt"/>
              </a:rPr>
              <a:t>of a Food Recipe Generation Model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07453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BDE3D-CB39-03D2-545F-52830247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F894F-23A1-85D4-2713-57D743F808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Model Analysis</a:t>
            </a:r>
            <a:endParaRPr lang="en-P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F4D35-9BD6-00FC-A23D-DCE50F2F20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Practical Application</a:t>
            </a:r>
            <a:endParaRPr lang="en-P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683C73-2637-AC0E-5A6B-47B6C6CB9E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Propose solution models</a:t>
            </a:r>
          </a:p>
          <a:p>
            <a:r>
              <a:rPr lang="en-US" dirty="0"/>
              <a:t>Find current achievement</a:t>
            </a:r>
          </a:p>
          <a:p>
            <a:r>
              <a:rPr lang="en-US" dirty="0"/>
              <a:t>Improve algorithm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46865D3-E9E5-FDDD-B091-FE6F9039C6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Design interface</a:t>
            </a:r>
          </a:p>
          <a:p>
            <a:r>
              <a:rPr lang="en-US" dirty="0"/>
              <a:t>Implement the </a:t>
            </a:r>
            <a:r>
              <a:rPr lang="en-GB" dirty="0"/>
              <a:t>optimi</a:t>
            </a:r>
            <a:r>
              <a:rPr lang="en-GB" altLang="zh-CN" dirty="0"/>
              <a:t>s</a:t>
            </a:r>
            <a:r>
              <a:rPr lang="en-GB" dirty="0"/>
              <a:t>ed</a:t>
            </a:r>
            <a:r>
              <a:rPr lang="en-US" dirty="0"/>
              <a:t> model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41D71DF-7225-6C66-9D2B-FAACEFF20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5706E6D0-B0E9-CC7B-408B-CB893D4A3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5161402" cy="641548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Comparative Analysis and Implementation </a:t>
            </a:r>
          </a:p>
          <a:p>
            <a:r>
              <a:rPr lang="en-US" dirty="0">
                <a:ea typeface="+mn-lt"/>
                <a:cs typeface="+mn-lt"/>
              </a:rPr>
              <a:t>of a Food Recipe Generation Model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9194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93CE-9363-72CB-FD40-73A65C0DC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2258315"/>
            <a:ext cx="4846320" cy="1682749"/>
          </a:xfrm>
        </p:spPr>
        <p:txBody>
          <a:bodyPr/>
          <a:lstStyle/>
          <a:p>
            <a:r>
              <a:rPr lang="en-US" altLang="zh-CN" dirty="0"/>
              <a:t>Models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B5A03-99D2-C953-F227-3E16202589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035254"/>
            <a:ext cx="4828032" cy="490538"/>
          </a:xfrm>
        </p:spPr>
        <p:txBody>
          <a:bodyPr/>
          <a:lstStyle/>
          <a:p>
            <a:r>
              <a:rPr lang="en-US" dirty="0"/>
              <a:t>Image to Recipe</a:t>
            </a:r>
            <a:endParaRPr lang="en-P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16C050-0EBC-234C-AB93-E7868D85A2B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89320" y="1574750"/>
            <a:ext cx="5084064" cy="1682750"/>
          </a:xfrm>
        </p:spPr>
        <p:txBody>
          <a:bodyPr/>
          <a:lstStyle/>
          <a:p>
            <a:r>
              <a:rPr lang="en-US" altLang="zh-CN" dirty="0"/>
              <a:t>Traditional indexing method</a:t>
            </a:r>
          </a:p>
          <a:p>
            <a:r>
              <a:rPr lang="en-US" dirty="0"/>
              <a:t>Powered by Recipe 1M+ (</a:t>
            </a:r>
            <a:r>
              <a:rPr lang="en-US" altLang="zh-CN" dirty="0"/>
              <a:t>Large dataset capacity)[1]</a:t>
            </a:r>
            <a:endParaRPr lang="en-US" dirty="0"/>
          </a:p>
          <a:p>
            <a:r>
              <a:rPr lang="en-US" dirty="0"/>
              <a:t>Highly efficient</a:t>
            </a:r>
          </a:p>
          <a:p>
            <a:r>
              <a:rPr lang="en-US" dirty="0"/>
              <a:t>Low accuracy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13870-8786-7090-C9CF-E1E30DC7B92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Image to Ingredient to Recipe</a:t>
            </a:r>
            <a:endParaRPr lang="en-PK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C51C3F1-54D5-8F63-473C-F7876B8CE12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89320" y="3941064"/>
            <a:ext cx="5084064" cy="1682750"/>
          </a:xfrm>
        </p:spPr>
        <p:txBody>
          <a:bodyPr/>
          <a:lstStyle/>
          <a:p>
            <a:r>
              <a:rPr lang="en-US" dirty="0"/>
              <a:t>Powered by Inverse Cooking [1]</a:t>
            </a:r>
          </a:p>
          <a:p>
            <a:r>
              <a:rPr lang="en-US" dirty="0"/>
              <a:t>Deep learning (Transformer)</a:t>
            </a:r>
          </a:p>
          <a:p>
            <a:r>
              <a:rPr lang="en-US" dirty="0"/>
              <a:t>Higher accuracy in large scale</a:t>
            </a:r>
          </a:p>
          <a:p>
            <a:r>
              <a:rPr lang="en-US" dirty="0"/>
              <a:t>Not inferior speed (enhanced by Pretrained model)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B0BAE21-4E4A-BE6E-EE84-D535446B9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B1F8E379-6768-735C-4581-C35B28965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5161402" cy="641548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Comparative Analysis and Implementation </a:t>
            </a:r>
          </a:p>
          <a:p>
            <a:r>
              <a:rPr lang="en-US" dirty="0">
                <a:ea typeface="+mn-lt"/>
                <a:cs typeface="+mn-lt"/>
              </a:rPr>
              <a:t>of a Food Recipe Generation Model</a:t>
            </a:r>
            <a:endParaRPr lang="en-US" dirty="0"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6A3E12-EB11-2E33-9EB6-49FD857353AF}"/>
              </a:ext>
            </a:extLst>
          </p:cNvPr>
          <p:cNvSpPr txBox="1"/>
          <p:nvPr/>
        </p:nvSpPr>
        <p:spPr>
          <a:xfrm>
            <a:off x="4493354" y="6396335"/>
            <a:ext cx="76986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hlinkClick r:id="rId2"/>
              </a:rPr>
              <a:t>[1]: </a:t>
            </a:r>
            <a:r>
              <a:rPr lang="en-US" altLang="zh-CN" sz="1200" dirty="0">
                <a:hlinkClick r:id="rId3"/>
              </a:rPr>
              <a:t>Recipe1M+: A Dataset for Learning Cross-Modal Embeddings for Cooking Recipes and Food Images - MIT</a:t>
            </a:r>
            <a:endParaRPr lang="en-US" altLang="zh-CN" sz="1200" dirty="0">
              <a:hlinkClick r:id="rId2"/>
            </a:endParaRPr>
          </a:p>
          <a:p>
            <a:r>
              <a:rPr lang="en-US" altLang="zh-CN" sz="1200" dirty="0">
                <a:hlinkClick r:id="rId2"/>
              </a:rPr>
              <a:t>[2]: Inverse Cooking: Recipe Generation from Food Images - Meta Research (facebook.com)</a:t>
            </a:r>
            <a:endParaRPr lang="en-GB" sz="1200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85EC6CBE-8856-D7AF-60BD-8BDCEBA23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27250"/>
            <a:ext cx="12192000" cy="260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239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91133-2B2D-CB5C-25A3-A6BBC6AC4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480BD-3EF5-7A7E-9E81-E73191A1D4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737C8-4322-77C9-4E34-94E5EE136D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Vue.js</a:t>
            </a:r>
          </a:p>
          <a:p>
            <a:r>
              <a:rPr lang="en-US" dirty="0"/>
              <a:t>User friendly</a:t>
            </a:r>
          </a:p>
          <a:p>
            <a:r>
              <a:rPr lang="en-US" dirty="0"/>
              <a:t>Fully functional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AACD48-B184-C932-E41F-216DF4C1A5B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For detailed software implementation, see Readme.md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8FC4DAD-8F22-40DC-8133-22BF52217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195F537-57B0-E364-9D78-076E4E06CDA1}"/>
              </a:ext>
            </a:extLst>
          </p:cNvPr>
          <p:cNvSpPr txBox="1">
            <a:spLocks/>
          </p:cNvSpPr>
          <p:nvPr/>
        </p:nvSpPr>
        <p:spPr>
          <a:xfrm>
            <a:off x="3259836" y="3483864"/>
            <a:ext cx="4828032" cy="4905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2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Back end</a:t>
            </a:r>
          </a:p>
          <a:p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364B6E5-786A-8966-E82E-BEB9F8529080}"/>
              </a:ext>
            </a:extLst>
          </p:cNvPr>
          <p:cNvSpPr txBox="1">
            <a:spLocks/>
          </p:cNvSpPr>
          <p:nvPr/>
        </p:nvSpPr>
        <p:spPr>
          <a:xfrm>
            <a:off x="2976372" y="3931920"/>
            <a:ext cx="4754880" cy="1682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Python</a:t>
            </a:r>
          </a:p>
          <a:p>
            <a:r>
              <a:rPr lang="en-US" dirty="0"/>
              <a:t>Flask</a:t>
            </a:r>
          </a:p>
          <a:p>
            <a:r>
              <a:rPr lang="en-US" dirty="0"/>
              <a:t>Quick response</a:t>
            </a: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7E280DD8-BAE1-3096-B89F-7827800E8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5161402" cy="641548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Comparative Analysis and Implementation </a:t>
            </a:r>
          </a:p>
          <a:p>
            <a:r>
              <a:rPr lang="en-US" dirty="0">
                <a:ea typeface="+mn-lt"/>
                <a:cs typeface="+mn-lt"/>
              </a:rPr>
              <a:t>of a Food Recipe Generation Model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15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9804E48-D44D-C8A3-0944-D89136753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smtClean="0"/>
              <a:t>9</a:t>
            </a:fld>
            <a:endParaRPr lang="en-US"/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63AA294D-9C7C-E665-FF55-07FED1547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Software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723D7B44-033C-66B4-1390-4633B7BCE3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1FC5F2A1-124E-9DF9-7443-E0151A3AB3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1EFE223C-1A55-ECCB-92C3-80F7F7B381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70BBFE15-2FF9-AC2B-84C1-9F779AE8874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5" name="Footer Placeholder 2">
            <a:extLst>
              <a:ext uri="{FF2B5EF4-FFF2-40B4-BE49-F238E27FC236}">
                <a16:creationId xmlns:a16="http://schemas.microsoft.com/office/drawing/2014/main" id="{887ADB7F-2454-1EB4-440B-E04AB4B33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5161402" cy="641548"/>
          </a:xfrm>
        </p:spPr>
        <p:txBody>
          <a:bodyPr/>
          <a:lstStyle/>
          <a:p>
            <a:r>
              <a:rPr lang="en-US" dirty="0">
                <a:ea typeface="+mn-lt"/>
                <a:cs typeface="+mn-lt"/>
              </a:rPr>
              <a:t>Comparative Analysis and Implementation </a:t>
            </a:r>
          </a:p>
          <a:p>
            <a:r>
              <a:rPr lang="en-US" dirty="0">
                <a:ea typeface="+mn-lt"/>
                <a:cs typeface="+mn-lt"/>
              </a:rPr>
              <a:t>of a Food Recipe Generation Model</a:t>
            </a:r>
            <a:endParaRPr lang="en-US" dirty="0">
              <a:cs typeface="Arial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EC798B77-933B-310A-BE38-C6DA92B16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325244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FAA873FC-C035-B2EA-EEE8-F965C3E048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67128"/>
            <a:ext cx="12192000" cy="3192917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2A75CF1B-0E80-FB67-0DA5-3918E5F4D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562350"/>
            <a:ext cx="12192000" cy="32956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2505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|1.3"/>
</p:tagLst>
</file>

<file path=ppt/theme/theme1.xml><?xml version="1.0" encoding="utf-8"?>
<a:theme xmlns:a="http://schemas.openxmlformats.org/drawingml/2006/main" name="Office Theme">
  <a:themeElements>
    <a:clrScheme name="Custom 10">
      <a:dk1>
        <a:srgbClr val="000000"/>
      </a:dk1>
      <a:lt1>
        <a:srgbClr val="FFFFFF"/>
      </a:lt1>
      <a:dk2>
        <a:srgbClr val="3B4546"/>
      </a:dk2>
      <a:lt2>
        <a:srgbClr val="E7E6E6"/>
      </a:lt2>
      <a:accent1>
        <a:srgbClr val="753F2C"/>
      </a:accent1>
      <a:accent2>
        <a:srgbClr val="637376"/>
      </a:accent2>
      <a:accent3>
        <a:srgbClr val="BE937E"/>
      </a:accent3>
      <a:accent4>
        <a:srgbClr val="576853"/>
      </a:accent4>
      <a:accent5>
        <a:srgbClr val="EDE9E6"/>
      </a:accent5>
      <a:accent6>
        <a:srgbClr val="D0CDC5"/>
      </a:accent6>
      <a:hlink>
        <a:srgbClr val="4F4F4F"/>
      </a:hlink>
      <a:folHlink>
        <a:srgbClr val="BE937E"/>
      </a:folHlink>
    </a:clrScheme>
    <a:fontScheme name="Custom 1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_Status_Report_Win32_jx_v12" id="{5D6FBA16-B4D1-4307-B1D7-61285FA0D9C0}" vid="{1DA9E459-46CB-4408-AA4C-63950E2E54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11F98F7-6576-47F1-AD63-56E26C3397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5B4CAA5-BE7A-46AB-97ED-63B24C46A3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783CE7D-BFC6-4030-A335-E7F88DB664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361</TotalTime>
  <Words>500</Words>
  <Application>Microsoft Office PowerPoint</Application>
  <PresentationFormat>Widescreen</PresentationFormat>
  <Paragraphs>83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Söhne</vt:lpstr>
      <vt:lpstr>Arial</vt:lpstr>
      <vt:lpstr>Calibri</vt:lpstr>
      <vt:lpstr>Office Theme</vt:lpstr>
      <vt:lpstr>Analysis and Implementation of a Food Recipe Generation Model</vt:lpstr>
      <vt:lpstr>Modern food trends</vt:lpstr>
      <vt:lpstr>Methods</vt:lpstr>
      <vt:lpstr>Related work</vt:lpstr>
      <vt:lpstr>Related work</vt:lpstr>
      <vt:lpstr>PROGRESS</vt:lpstr>
      <vt:lpstr>Models </vt:lpstr>
      <vt:lpstr>Application </vt:lpstr>
      <vt:lpstr>Software</vt:lpstr>
      <vt:lpstr>Achievement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dc:creator/>
  <cp:lastModifiedBy>Yichen LU</cp:lastModifiedBy>
  <cp:revision>17</cp:revision>
  <dcterms:created xsi:type="dcterms:W3CDTF">2023-04-23T14:03:03Z</dcterms:created>
  <dcterms:modified xsi:type="dcterms:W3CDTF">2023-05-18T11:35:14Z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